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145705951" r:id="rId5"/>
    <p:sldId id="2145705952" r:id="rId6"/>
    <p:sldId id="259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0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396" y="7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/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/>
          </a:p>
          <a:p>
            <a:pPr marL="342900" indent="-342900">
              <a:spcBef>
                <a:spcPts val="0"/>
              </a:spcBef>
            </a:pPr>
            <a:r>
              <a:rPr lang="en-US" noProof="1"/>
              <a:t>Functionality and UI in the Trello System</a:t>
            </a:r>
          </a:p>
          <a:p>
            <a:pPr marL="342900" indent="-342900"/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4752</TotalTime>
  <Words>1040</Words>
  <Application>Microsoft Office PowerPoint</Application>
  <PresentationFormat>Widescreen</PresentationFormat>
  <Paragraphs>163</Paragraphs>
  <Slides>17</Slides>
  <Notes>15</Notes>
  <HiddenSlides>9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14</cp:revision>
  <dcterms:created xsi:type="dcterms:W3CDTF">2025-07-10T03:51:23Z</dcterms:created>
  <dcterms:modified xsi:type="dcterms:W3CDTF">2025-08-06T17:05:13Z</dcterms:modified>
</cp:coreProperties>
</file>